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ECFFAF-E744-48F4-8941-51C0DCE5CD9F}" v="2" dt="2022-09-13T13:04:13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 Lorimer" userId="221f69bd-1d67-4ba4-8ec9-06e72cdcaa8f" providerId="ADAL" clId="{1DECFFAF-E744-48F4-8941-51C0DCE5CD9F}"/>
    <pc:docChg chg="undo custSel modSld">
      <pc:chgData name="Jen Lorimer" userId="221f69bd-1d67-4ba4-8ec9-06e72cdcaa8f" providerId="ADAL" clId="{1DECFFAF-E744-48F4-8941-51C0DCE5CD9F}" dt="2022-09-13T13:07:56.698" v="111" actId="1076"/>
      <pc:docMkLst>
        <pc:docMk/>
      </pc:docMkLst>
      <pc:sldChg chg="addSp delSp modSp mod setBg setClrOvrMap">
        <pc:chgData name="Jen Lorimer" userId="221f69bd-1d67-4ba4-8ec9-06e72cdcaa8f" providerId="ADAL" clId="{1DECFFAF-E744-48F4-8941-51C0DCE5CD9F}" dt="2022-09-13T13:07:56.698" v="111" actId="1076"/>
        <pc:sldMkLst>
          <pc:docMk/>
          <pc:sldMk cId="3252102038" sldId="256"/>
        </pc:sldMkLst>
        <pc:spChg chg="add del mod">
          <ac:chgData name="Jen Lorimer" userId="221f69bd-1d67-4ba4-8ec9-06e72cdcaa8f" providerId="ADAL" clId="{1DECFFAF-E744-48F4-8941-51C0DCE5CD9F}" dt="2022-09-13T13:04:13.321" v="29" actId="931"/>
          <ac:spMkLst>
            <pc:docMk/>
            <pc:sldMk cId="3252102038" sldId="256"/>
            <ac:spMk id="3" creationId="{D46A63C9-C26F-4DF0-8850-F1851DD7D2A1}"/>
          </ac:spMkLst>
        </pc:spChg>
        <pc:spChg chg="mod">
          <ac:chgData name="Jen Lorimer" userId="221f69bd-1d67-4ba4-8ec9-06e72cdcaa8f" providerId="ADAL" clId="{1DECFFAF-E744-48F4-8941-51C0DCE5CD9F}" dt="2022-09-13T13:07:56.698" v="111" actId="1076"/>
          <ac:spMkLst>
            <pc:docMk/>
            <pc:sldMk cId="3252102038" sldId="256"/>
            <ac:spMk id="4" creationId="{00000000-0000-0000-0000-000000000000}"/>
          </ac:spMkLst>
        </pc:spChg>
        <pc:spChg chg="mod">
          <ac:chgData name="Jen Lorimer" userId="221f69bd-1d67-4ba4-8ec9-06e72cdcaa8f" providerId="ADAL" clId="{1DECFFAF-E744-48F4-8941-51C0DCE5CD9F}" dt="2022-09-13T13:07:53.905" v="110" actId="1076"/>
          <ac:spMkLst>
            <pc:docMk/>
            <pc:sldMk cId="3252102038" sldId="256"/>
            <ac:spMk id="15" creationId="{00000000-0000-0000-0000-000000000000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24" creationId="{3A45B268-BBDB-4EC6-A664-CED7BF60D20D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26" creationId="{07977D39-626F-40D7-B00F-16E02602DD5A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28" creationId="{B78B55DD-3C55-4B94-9031-4F3723BD43EA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30" creationId="{B905CDE4-B751-4B3E-B625-6E59F8903414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32" creationId="{42D9BB05-ED63-4148-87AB-82720ACC335C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34" creationId="{CDC29AC1-2821-4FCC-B597-88DAF39C36FE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36" creationId="{5B00B48C-8AA7-4128-AD60-76349F0CEC58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38" creationId="{08108C16-F4C0-44AA-999D-17BD39219B24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40" creationId="{0760511E-86BF-4340-9949-CECB774FAC36}"/>
          </ac:spMkLst>
        </pc:spChg>
        <pc:spChg chg="add del">
          <ac:chgData name="Jen Lorimer" userId="221f69bd-1d67-4ba4-8ec9-06e72cdcaa8f" providerId="ADAL" clId="{1DECFFAF-E744-48F4-8941-51C0DCE5CD9F}" dt="2022-09-13T13:06:08.825" v="58" actId="26606"/>
          <ac:spMkLst>
            <pc:docMk/>
            <pc:sldMk cId="3252102038" sldId="256"/>
            <ac:spMk id="42" creationId="{C8F10CB3-3B5E-4C7A-98CF-B87454DDFA39}"/>
          </ac:spMkLst>
        </pc:spChg>
        <pc:picChg chg="add mod ord">
          <ac:chgData name="Jen Lorimer" userId="221f69bd-1d67-4ba4-8ec9-06e72cdcaa8f" providerId="ADAL" clId="{1DECFFAF-E744-48F4-8941-51C0DCE5CD9F}" dt="2022-09-13T13:06:08.825" v="58" actId="26606"/>
          <ac:picMkLst>
            <pc:docMk/>
            <pc:sldMk cId="3252102038" sldId="256"/>
            <ac:picMk id="6" creationId="{BB38999D-88AB-4662-83C9-BCC407DF96D4}"/>
          </ac:picMkLst>
        </pc:picChg>
        <pc:picChg chg="del">
          <ac:chgData name="Jen Lorimer" userId="221f69bd-1d67-4ba4-8ec9-06e72cdcaa8f" providerId="ADAL" clId="{1DECFFAF-E744-48F4-8941-51C0DCE5CD9F}" dt="2022-09-13T13:03:43.358" v="28" actId="478"/>
          <ac:picMkLst>
            <pc:docMk/>
            <pc:sldMk cId="3252102038" sldId="256"/>
            <ac:picMk id="7" creationId="{00000000-0000-0000-0000-000000000000}"/>
          </ac:picMkLst>
        </pc:picChg>
        <pc:picChg chg="mod">
          <ac:chgData name="Jen Lorimer" userId="221f69bd-1d67-4ba4-8ec9-06e72cdcaa8f" providerId="ADAL" clId="{1DECFFAF-E744-48F4-8941-51C0DCE5CD9F}" dt="2022-09-13T13:06:08.825" v="58" actId="26606"/>
          <ac:picMkLst>
            <pc:docMk/>
            <pc:sldMk cId="3252102038" sldId="256"/>
            <ac:picMk id="16" creationId="{00000000-0000-0000-0000-000000000000}"/>
          </ac:picMkLst>
        </pc:picChg>
        <pc:picChg chg="mod ord">
          <ac:chgData name="Jen Lorimer" userId="221f69bd-1d67-4ba4-8ec9-06e72cdcaa8f" providerId="ADAL" clId="{1DECFFAF-E744-48F4-8941-51C0DCE5CD9F}" dt="2022-09-13T13:06:08.825" v="58" actId="26606"/>
          <ac:picMkLst>
            <pc:docMk/>
            <pc:sldMk cId="3252102038" sldId="256"/>
            <ac:picMk id="17" creationId="{00000000-0000-0000-0000-000000000000}"/>
          </ac:picMkLst>
        </pc:picChg>
        <pc:picChg chg="mod">
          <ac:chgData name="Jen Lorimer" userId="221f69bd-1d67-4ba4-8ec9-06e72cdcaa8f" providerId="ADAL" clId="{1DECFFAF-E744-48F4-8941-51C0DCE5CD9F}" dt="2022-09-13T13:06:08.825" v="58" actId="26606"/>
          <ac:picMkLst>
            <pc:docMk/>
            <pc:sldMk cId="3252102038" sldId="256"/>
            <ac:picMk id="18" creationId="{00000000-0000-0000-0000-000000000000}"/>
          </ac:picMkLst>
        </pc:picChg>
        <pc:picChg chg="mod">
          <ac:chgData name="Jen Lorimer" userId="221f69bd-1d67-4ba4-8ec9-06e72cdcaa8f" providerId="ADAL" clId="{1DECFFAF-E744-48F4-8941-51C0DCE5CD9F}" dt="2022-09-13T13:06:08.825" v="58" actId="26606"/>
          <ac:picMkLst>
            <pc:docMk/>
            <pc:sldMk cId="3252102038" sldId="256"/>
            <ac:picMk id="1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5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2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75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8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3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4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5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59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2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8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40566-46BF-411B-B775-DE9F9E25FB76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5FE-97C2-4BCF-89C0-45B3436A5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9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http://www.nefuturesutc.co.uk/apply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278" y="7883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North East Futures UTC - 6</a:t>
            </a:r>
            <a:r>
              <a:rPr lang="en-US" sz="4000" b="1" baseline="30000" dirty="0"/>
              <a:t>th</a:t>
            </a:r>
            <a:r>
              <a:rPr lang="en-US" sz="4000" b="1" dirty="0"/>
              <a:t> Form Opportunities  </a:t>
            </a:r>
            <a:endParaRPr lang="en-GB" sz="4000" b="1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579744" y="1148934"/>
            <a:ext cx="11353800" cy="4767390"/>
          </a:xfrm>
        </p:spPr>
        <p:txBody>
          <a:bodyPr>
            <a:normAutofit/>
          </a:bodyPr>
          <a:lstStyle/>
          <a:p>
            <a:r>
              <a:rPr lang="en-US" sz="2200" dirty="0"/>
              <a:t>A Level and Pathway to Apprenticeship options available</a:t>
            </a:r>
          </a:p>
          <a:p>
            <a:r>
              <a:rPr lang="en-US" sz="2200" b="1" dirty="0"/>
              <a:t>Subjects include; </a:t>
            </a:r>
            <a:r>
              <a:rPr lang="en-US" sz="2200" dirty="0"/>
              <a:t>Biology, Chemistry, Physics, Maths, Further Maths, English, Art, Psychology, Computer Science, Technical IT &amp; Medical Science </a:t>
            </a:r>
            <a:r>
              <a:rPr lang="en-US" sz="2200" b="1" i="1" dirty="0"/>
              <a:t>(see website for entry requirements)</a:t>
            </a:r>
          </a:p>
          <a:p>
            <a:r>
              <a:rPr lang="en-US" sz="2200" dirty="0"/>
              <a:t>Follow us on Eventbrite and Facebook for details on upcoming events </a:t>
            </a:r>
          </a:p>
          <a:p>
            <a:r>
              <a:rPr lang="en-US" sz="2200" dirty="0"/>
              <a:t>Applications now open for September 2023. Apply via our website </a:t>
            </a:r>
            <a:r>
              <a:rPr lang="en-US" sz="2200" b="1" dirty="0">
                <a:hlinkClick r:id="rId2"/>
              </a:rPr>
              <a:t>www.nefuturesutc.co.uk/apply</a:t>
            </a:r>
            <a:endParaRPr lang="en-US" sz="2200" b="1" dirty="0"/>
          </a:p>
          <a:p>
            <a:r>
              <a:rPr lang="en-US" sz="2200" dirty="0"/>
              <a:t>Dress Down Fridays</a:t>
            </a:r>
          </a:p>
          <a:p>
            <a:r>
              <a:rPr lang="en-US" sz="2200" dirty="0"/>
              <a:t>Dedicated Social &amp; Study Areas</a:t>
            </a:r>
          </a:p>
          <a:p>
            <a:r>
              <a:rPr lang="en-US" sz="2200" dirty="0"/>
              <a:t>Free onsite Gym</a:t>
            </a:r>
          </a:p>
          <a:p>
            <a:endParaRPr lang="en-US" sz="2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7" y="4784436"/>
            <a:ext cx="2988128" cy="19947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078" y="4784436"/>
            <a:ext cx="2987730" cy="19947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393" y="4787909"/>
            <a:ext cx="2982925" cy="199126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178" y="4777709"/>
            <a:ext cx="2997777" cy="2001461"/>
          </a:xfrm>
          <a:prstGeom prst="rect">
            <a:avLst/>
          </a:prstGeom>
        </p:spPr>
      </p:pic>
      <p:pic>
        <p:nvPicPr>
          <p:cNvPr id="6" name="Content Placeholder 5" descr="A picture containing text&#10;&#10;Description automatically generated">
            <a:extLst>
              <a:ext uri="{FF2B5EF4-FFF2-40B4-BE49-F238E27FC236}">
                <a16:creationId xmlns:a16="http://schemas.microsoft.com/office/drawing/2014/main" id="{BB38999D-88AB-4662-83C9-BCC407DF96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4395" y="50800"/>
            <a:ext cx="1168400" cy="1168400"/>
          </a:xfrm>
        </p:spPr>
      </p:pic>
    </p:spTree>
    <p:extLst>
      <p:ext uri="{BB962C8B-B14F-4D97-AF65-F5344CB8AC3E}">
        <p14:creationId xmlns:p14="http://schemas.microsoft.com/office/powerpoint/2010/main" val="325210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e14be0cd-dcdd-4446-8207-79b6a55ad20f">
      <UserInfo>
        <DisplayName/>
        <AccountId xsi:nil="true"/>
        <AccountType/>
      </UserInfo>
    </SharedWithUsers>
    <MediaLengthInSeconds xmlns="6309de77-2198-4ef5-9f04-09b800502a77" xsi:nil="true"/>
    <TaxCatchAll xmlns="e14be0cd-dcdd-4446-8207-79b6a55ad20f" xsi:nil="true"/>
    <lcf76f155ced4ddcb4097134ff3c332f xmlns="6309de77-2198-4ef5-9f04-09b800502a7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3654D031D4196048D517B80DF5D" ma:contentTypeVersion="18" ma:contentTypeDescription="Create a new document." ma:contentTypeScope="" ma:versionID="f4eb31cdf00353188d07a86afd31f54b">
  <xsd:schema xmlns:xsd="http://www.w3.org/2001/XMLSchema" xmlns:xs="http://www.w3.org/2001/XMLSchema" xmlns:p="http://schemas.microsoft.com/office/2006/metadata/properties" xmlns:ns1="http://schemas.microsoft.com/sharepoint/v3" xmlns:ns2="6309de77-2198-4ef5-9f04-09b800502a77" xmlns:ns3="e14be0cd-dcdd-4446-8207-79b6a55ad20f" targetNamespace="http://schemas.microsoft.com/office/2006/metadata/properties" ma:root="true" ma:fieldsID="cf946e63cc13300a577e812a086bbb7f" ns1:_="" ns2:_="" ns3:_="">
    <xsd:import namespace="http://schemas.microsoft.com/sharepoint/v3"/>
    <xsd:import namespace="6309de77-2198-4ef5-9f04-09b800502a77"/>
    <xsd:import namespace="e14be0cd-dcdd-4446-8207-79b6a55ad2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9de77-2198-4ef5-9f04-09b800502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0dc2c34-8093-42a9-97d3-54cbca4e92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be0cd-dcdd-4446-8207-79b6a55ad2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f73d71dd-1f4f-43e5-9638-4d56450dc2cf}" ma:internalName="TaxCatchAll" ma:showField="CatchAllData" ma:web="e14be0cd-dcdd-4446-8207-79b6a55ad2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2575B-7D45-4926-A0CC-533A75852CF5}">
  <ds:schemaRefs>
    <ds:schemaRef ds:uri="http://purl.org/dc/terms/"/>
    <ds:schemaRef ds:uri="http://purl.org/dc/dcmitype/"/>
    <ds:schemaRef ds:uri="6309de77-2198-4ef5-9f04-09b800502a7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e14be0cd-dcdd-4446-8207-79b6a55ad20f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B29BD6D-19A7-4E9C-BDBD-EF374C35DE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93D57-1241-451B-B31B-A63362C5D8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309de77-2198-4ef5-9f04-09b800502a77"/>
    <ds:schemaRef ds:uri="e14be0cd-dcdd-4446-8207-79b6a55ad2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North East Futures UTC - 6th Form Opportunities  </vt:lpstr>
    </vt:vector>
  </TitlesOfParts>
  <Company>North East Futures UTC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East Futures UTC. 6th Form Opportunities</dc:title>
  <dc:creator>Jen Lorimer</dc:creator>
  <cp:lastModifiedBy>Jen Lorimer</cp:lastModifiedBy>
  <cp:revision>6</cp:revision>
  <dcterms:created xsi:type="dcterms:W3CDTF">2021-09-21T11:45:52Z</dcterms:created>
  <dcterms:modified xsi:type="dcterms:W3CDTF">2022-09-13T13:08:04Z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0x010100823903654D031D4196048D517B80DF5D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