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99"/>
    <a:srgbClr val="FF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86A791-817E-4679-BB3F-A53CC3B2C595}" v="1" dt="2022-09-13T13:12:29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Lorimer" userId="221f69bd-1d67-4ba4-8ec9-06e72cdcaa8f" providerId="ADAL" clId="{FA86A791-817E-4679-BB3F-A53CC3B2C595}"/>
    <pc:docChg chg="custSel modSld">
      <pc:chgData name="Jen Lorimer" userId="221f69bd-1d67-4ba4-8ec9-06e72cdcaa8f" providerId="ADAL" clId="{FA86A791-817E-4679-BB3F-A53CC3B2C595}" dt="2022-09-13T13:13:39.231" v="21" actId="1076"/>
      <pc:docMkLst>
        <pc:docMk/>
      </pc:docMkLst>
      <pc:sldChg chg="addSp delSp modSp mod">
        <pc:chgData name="Jen Lorimer" userId="221f69bd-1d67-4ba4-8ec9-06e72cdcaa8f" providerId="ADAL" clId="{FA86A791-817E-4679-BB3F-A53CC3B2C595}" dt="2022-09-13T13:13:39.231" v="21" actId="1076"/>
        <pc:sldMkLst>
          <pc:docMk/>
          <pc:sldMk cId="3252102038" sldId="256"/>
        </pc:sldMkLst>
        <pc:spChg chg="mod">
          <ac:chgData name="Jen Lorimer" userId="221f69bd-1d67-4ba4-8ec9-06e72cdcaa8f" providerId="ADAL" clId="{FA86A791-817E-4679-BB3F-A53CC3B2C595}" dt="2022-09-13T13:13:00.442" v="6" actId="113"/>
          <ac:spMkLst>
            <pc:docMk/>
            <pc:sldMk cId="3252102038" sldId="256"/>
            <ac:spMk id="4" creationId="{00000000-0000-0000-0000-000000000000}"/>
          </ac:spMkLst>
        </pc:spChg>
        <pc:spChg chg="add del mod">
          <ac:chgData name="Jen Lorimer" userId="221f69bd-1d67-4ba4-8ec9-06e72cdcaa8f" providerId="ADAL" clId="{FA86A791-817E-4679-BB3F-A53CC3B2C595}" dt="2022-09-13T13:12:29.234" v="1" actId="931"/>
          <ac:spMkLst>
            <pc:docMk/>
            <pc:sldMk cId="3252102038" sldId="256"/>
            <ac:spMk id="9" creationId="{E80027B3-FE59-476E-8C11-4BE4518DB76E}"/>
          </ac:spMkLst>
        </pc:spChg>
        <pc:spChg chg="mod">
          <ac:chgData name="Jen Lorimer" userId="221f69bd-1d67-4ba4-8ec9-06e72cdcaa8f" providerId="ADAL" clId="{FA86A791-817E-4679-BB3F-A53CC3B2C595}" dt="2022-09-13T13:13:39.231" v="21" actId="1076"/>
          <ac:spMkLst>
            <pc:docMk/>
            <pc:sldMk cId="3252102038" sldId="256"/>
            <ac:spMk id="15" creationId="{00000000-0000-0000-0000-000000000000}"/>
          </ac:spMkLst>
        </pc:spChg>
        <pc:picChg chg="del">
          <ac:chgData name="Jen Lorimer" userId="221f69bd-1d67-4ba4-8ec9-06e72cdcaa8f" providerId="ADAL" clId="{FA86A791-817E-4679-BB3F-A53CC3B2C595}" dt="2022-09-13T13:11:56.264" v="0" actId="478"/>
          <ac:picMkLst>
            <pc:docMk/>
            <pc:sldMk cId="3252102038" sldId="256"/>
            <ac:picMk id="7" creationId="{00000000-0000-0000-0000-000000000000}"/>
          </ac:picMkLst>
        </pc:picChg>
        <pc:picChg chg="add mod">
          <ac:chgData name="Jen Lorimer" userId="221f69bd-1d67-4ba4-8ec9-06e72cdcaa8f" providerId="ADAL" clId="{FA86A791-817E-4679-BB3F-A53CC3B2C595}" dt="2022-09-13T13:12:37.607" v="5" actId="1076"/>
          <ac:picMkLst>
            <pc:docMk/>
            <pc:sldMk cId="3252102038" sldId="256"/>
            <ac:picMk id="11" creationId="{EFA17177-131A-4DA9-90E1-3E62C24259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2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5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08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3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4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5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59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72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88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79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17894" y="2867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North East Futures UTC – GCSE Opportunities  </a:t>
            </a:r>
            <a:endParaRPr lang="en-GB" sz="40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598794" y="1160336"/>
            <a:ext cx="11353800" cy="4767390"/>
          </a:xfrm>
        </p:spPr>
        <p:txBody>
          <a:bodyPr/>
          <a:lstStyle/>
          <a:p>
            <a:r>
              <a:rPr lang="en-US" sz="2400" dirty="0"/>
              <a:t>Core GCSE Subjects taught to all – </a:t>
            </a:r>
            <a:r>
              <a:rPr lang="en-US" sz="2400" dirty="0" err="1"/>
              <a:t>Maths</a:t>
            </a:r>
            <a:r>
              <a:rPr lang="en-US" sz="2400" dirty="0"/>
              <a:t>, English, Biology, Chemistry, Physics, Computer Science.</a:t>
            </a:r>
          </a:p>
          <a:p>
            <a:r>
              <a:rPr lang="en-US" sz="2400" dirty="0"/>
              <a:t>Optional GCSE Subjects- Business, Art, Geography, History </a:t>
            </a:r>
            <a:r>
              <a:rPr lang="en-US" sz="2000" i="1" dirty="0"/>
              <a:t>(Choose 1)</a:t>
            </a:r>
          </a:p>
          <a:p>
            <a:r>
              <a:rPr lang="en-US" sz="2400" dirty="0"/>
              <a:t>All students also get to experience specialist technical routes in Health Care Science &amp; Digital Technology</a:t>
            </a:r>
            <a:r>
              <a:rPr lang="en-US" sz="2400" b="1" dirty="0"/>
              <a:t>.</a:t>
            </a:r>
            <a:endParaRPr lang="en-US" sz="1600" b="1" i="1" dirty="0"/>
          </a:p>
          <a:p>
            <a:r>
              <a:rPr lang="en-US" sz="2400" dirty="0"/>
              <a:t>Next Open Evening - October 20</a:t>
            </a:r>
            <a:r>
              <a:rPr lang="en-US" sz="2400" baseline="30000" dirty="0"/>
              <a:t>st</a:t>
            </a:r>
            <a:r>
              <a:rPr lang="en-US" sz="2400" dirty="0"/>
              <a:t> (see website or Facebook for info)</a:t>
            </a:r>
          </a:p>
          <a:p>
            <a:r>
              <a:rPr lang="en-US" sz="2400" dirty="0"/>
              <a:t>Applications now open for September 2023 &amp; 2024. Apply via our website;</a:t>
            </a:r>
          </a:p>
          <a:p>
            <a:pPr marL="0" indent="0" algn="ctr">
              <a:buNone/>
            </a:pPr>
            <a:r>
              <a:rPr lang="en-US" sz="3600" dirty="0"/>
              <a:t>www.nefuturesutc.co.uk/apply</a:t>
            </a:r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3" y="4824306"/>
            <a:ext cx="2941320" cy="19608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732" y="4824306"/>
            <a:ext cx="2943860" cy="19625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545" y="4824306"/>
            <a:ext cx="2937415" cy="19608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433" y="4824306"/>
            <a:ext cx="2937015" cy="1960880"/>
          </a:xfrm>
          <a:prstGeom prst="rect">
            <a:avLst/>
          </a:prstGeom>
        </p:spPr>
      </p:pic>
      <p:pic>
        <p:nvPicPr>
          <p:cNvPr id="11" name="Content Placeholder 10" descr="A picture containing text&#10;&#10;Description automatically generated">
            <a:extLst>
              <a:ext uri="{FF2B5EF4-FFF2-40B4-BE49-F238E27FC236}">
                <a16:creationId xmlns:a16="http://schemas.microsoft.com/office/drawing/2014/main" id="{EFA17177-131A-4DA9-90E1-3E62C24259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824" y="72814"/>
            <a:ext cx="932624" cy="932624"/>
          </a:xfrm>
        </p:spPr>
      </p:pic>
    </p:spTree>
    <p:extLst>
      <p:ext uri="{BB962C8B-B14F-4D97-AF65-F5344CB8AC3E}">
        <p14:creationId xmlns:p14="http://schemas.microsoft.com/office/powerpoint/2010/main" val="325210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e14be0cd-dcdd-4446-8207-79b6a55ad20f">
      <UserInfo>
        <DisplayName/>
        <AccountId xsi:nil="true"/>
        <AccountType/>
      </UserInfo>
    </SharedWithUsers>
    <MediaLengthInSeconds xmlns="6309de77-2198-4ef5-9f04-09b800502a77" xsi:nil="true"/>
    <TaxCatchAll xmlns="e14be0cd-dcdd-4446-8207-79b6a55ad20f" xsi:nil="true"/>
    <lcf76f155ced4ddcb4097134ff3c332f xmlns="6309de77-2198-4ef5-9f04-09b800502a7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903654D031D4196048D517B80DF5D" ma:contentTypeVersion="18" ma:contentTypeDescription="Create a new document." ma:contentTypeScope="" ma:versionID="f4eb31cdf00353188d07a86afd31f54b">
  <xsd:schema xmlns:xsd="http://www.w3.org/2001/XMLSchema" xmlns:xs="http://www.w3.org/2001/XMLSchema" xmlns:p="http://schemas.microsoft.com/office/2006/metadata/properties" xmlns:ns1="http://schemas.microsoft.com/sharepoint/v3" xmlns:ns2="6309de77-2198-4ef5-9f04-09b800502a77" xmlns:ns3="e14be0cd-dcdd-4446-8207-79b6a55ad20f" targetNamespace="http://schemas.microsoft.com/office/2006/metadata/properties" ma:root="true" ma:fieldsID="cf946e63cc13300a577e812a086bbb7f" ns1:_="" ns2:_="" ns3:_="">
    <xsd:import namespace="http://schemas.microsoft.com/sharepoint/v3"/>
    <xsd:import namespace="6309de77-2198-4ef5-9f04-09b800502a77"/>
    <xsd:import namespace="e14be0cd-dcdd-4446-8207-79b6a55ad2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9de77-2198-4ef5-9f04-09b800502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0dc2c34-8093-42a9-97d3-54cbca4e92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be0cd-dcdd-4446-8207-79b6a55ad2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73d71dd-1f4f-43e5-9638-4d56450dc2cf}" ma:internalName="TaxCatchAll" ma:showField="CatchAllData" ma:web="e14be0cd-dcdd-4446-8207-79b6a55ad2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92575B-7D45-4926-A0CC-533A75852CF5}">
  <ds:schemaRefs>
    <ds:schemaRef ds:uri="http://purl.org/dc/terms/"/>
    <ds:schemaRef ds:uri="http://schemas.microsoft.com/office/2006/documentManagement/types"/>
    <ds:schemaRef ds:uri="http://purl.org/dc/dcmitype/"/>
    <ds:schemaRef ds:uri="69882ba6-93d9-4082-89cd-0ad8142b899a"/>
    <ds:schemaRef ds:uri="ac77eced-b4a9-4ce4-99fa-140ac500550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e14be0cd-dcdd-4446-8207-79b6a55ad20f"/>
    <ds:schemaRef ds:uri="6309de77-2198-4ef5-9f04-09b800502a77"/>
  </ds:schemaRefs>
</ds:datastoreItem>
</file>

<file path=customXml/itemProps2.xml><?xml version="1.0" encoding="utf-8"?>
<ds:datastoreItem xmlns:ds="http://schemas.openxmlformats.org/officeDocument/2006/customXml" ds:itemID="{6B29BD6D-19A7-4E9C-BDBD-EF374C35DE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EEE70E-69CD-4FDD-8B60-D9A6A4F645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309de77-2198-4ef5-9f04-09b800502a77"/>
    <ds:schemaRef ds:uri="e14be0cd-dcdd-4446-8207-79b6a55ad2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North East Futures UTC – GCSE Opportunities  </vt:lpstr>
    </vt:vector>
  </TitlesOfParts>
  <Company>North East Futures UTC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East Futures UTC. 6th Form Opportunities</dc:title>
  <dc:creator>Jen Lorimer</dc:creator>
  <cp:lastModifiedBy>Jen Lorimer</cp:lastModifiedBy>
  <cp:revision>7</cp:revision>
  <dcterms:created xsi:type="dcterms:W3CDTF">2021-09-21T11:45:52Z</dcterms:created>
  <dcterms:modified xsi:type="dcterms:W3CDTF">2022-09-13T13:13:39Z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0x010100823903654D031D4196048D517B80DF5D</vt:lpwstr>
  </property>
  <property fmtid="{D5CDD505-2E9C-101B-9397-08002B2CF9AE}" pid="3" name="Order">
    <vt:r8>380300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